
<file path=[Content_Types].xml><?xml version="1.0" encoding="utf-8"?>
<Types xmlns="http://schemas.openxmlformats.org/package/2006/content-types">
  <Default Extension="bmp" ContentType="image/bmp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embeddedFontLst>
    <p:embeddedFont>
      <p:font typeface="Comic Sans MS" pitchFamily="66" charset="0"/>
      <p:regular r:id="rId9"/>
      <p:bold r:id="rId10"/>
    </p:embeddedFon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C7BFC-AB10-45E8-BA09-0675DC8325EC}" type="datetimeFigureOut">
              <a:rPr lang="en-US" smtClean="0"/>
              <a:t>18/05/2015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F229-13D5-4202-A7E6-1DEBB4273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730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C7BFC-AB10-45E8-BA09-0675DC8325EC}" type="datetimeFigureOut">
              <a:rPr lang="en-US" smtClean="0"/>
              <a:t>18/05/2015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F229-13D5-4202-A7E6-1DEBB4273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813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C7BFC-AB10-45E8-BA09-0675DC8325EC}" type="datetimeFigureOut">
              <a:rPr lang="en-US" smtClean="0"/>
              <a:t>18/05/2015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F229-13D5-4202-A7E6-1DEBB4273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92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C7BFC-AB10-45E8-BA09-0675DC8325EC}" type="datetimeFigureOut">
              <a:rPr lang="en-US" smtClean="0"/>
              <a:t>18/05/2015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F229-13D5-4202-A7E6-1DEBB4273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36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C7BFC-AB10-45E8-BA09-0675DC8325EC}" type="datetimeFigureOut">
              <a:rPr lang="en-US" smtClean="0"/>
              <a:t>18/05/2015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F229-13D5-4202-A7E6-1DEBB4273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82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C7BFC-AB10-45E8-BA09-0675DC8325EC}" type="datetimeFigureOut">
              <a:rPr lang="en-US" smtClean="0"/>
              <a:t>18/05/2015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F229-13D5-4202-A7E6-1DEBB4273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048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C7BFC-AB10-45E8-BA09-0675DC8325EC}" type="datetimeFigureOut">
              <a:rPr lang="en-US" smtClean="0"/>
              <a:t>18/05/2015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F229-13D5-4202-A7E6-1DEBB4273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117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C7BFC-AB10-45E8-BA09-0675DC8325EC}" type="datetimeFigureOut">
              <a:rPr lang="en-US" smtClean="0"/>
              <a:t>18/05/2015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F229-13D5-4202-A7E6-1DEBB4273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623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C7BFC-AB10-45E8-BA09-0675DC8325EC}" type="datetimeFigureOut">
              <a:rPr lang="en-US" smtClean="0"/>
              <a:t>18/05/2015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F229-13D5-4202-A7E6-1DEBB4273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576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C7BFC-AB10-45E8-BA09-0675DC8325EC}" type="datetimeFigureOut">
              <a:rPr lang="en-US" smtClean="0"/>
              <a:t>18/05/2015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F229-13D5-4202-A7E6-1DEBB4273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594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C7BFC-AB10-45E8-BA09-0675DC8325EC}" type="datetimeFigureOut">
              <a:rPr lang="en-US" smtClean="0"/>
              <a:t>18/05/2015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F229-13D5-4202-A7E6-1DEBB4273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503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C7BFC-AB10-45E8-BA09-0675DC8325EC}" type="datetimeFigureOut">
              <a:rPr lang="en-US" smtClean="0"/>
              <a:t>18/05/2015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F229-13D5-4202-A7E6-1DEBB4273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086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C7BFC-AB10-45E8-BA09-0675DC8325EC}" type="datetimeFigureOut">
              <a:rPr lang="en-US" smtClean="0"/>
              <a:t>18/05/2015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0EF229-13D5-4202-A7E6-1DEBB42734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586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b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mp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mp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mp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bmp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mp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9800" y="2480717"/>
            <a:ext cx="77724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282828"/>
                </a:solidFill>
                <a:latin typeface="Comic Sans MS"/>
              </a:rPr>
              <a:t>Vi xử lý</a:t>
            </a:r>
            <a:endParaRPr lang="en-US">
              <a:solidFill>
                <a:srgbClr val="282828"/>
              </a:solidFill>
              <a:latin typeface="Comic Sans M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F229-13D5-4202-A7E6-1DEBB42734AB}" type="slidenum">
              <a:rPr lang="en-US" smtClean="0"/>
              <a:t>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484438"/>
            <a:ext cx="762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87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80"/>
                </a:solidFill>
                <a:latin typeface="Comic Sans MS"/>
              </a:rPr>
              <a:t>Ngoại vi</a:t>
            </a:r>
            <a:endParaRPr lang="en-US">
              <a:solidFill>
                <a:srgbClr val="000080"/>
              </a:solidFill>
              <a:latin typeface="Comic Sans M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675985"/>
            <a:ext cx="4038600" cy="4525963"/>
          </a:xfrm>
        </p:spPr>
        <p:txBody>
          <a:bodyPr/>
          <a:lstStyle/>
          <a:p>
            <a:r>
              <a:rPr lang="en-US" smtClean="0">
                <a:latin typeface="Comic Sans MS"/>
              </a:rPr>
              <a:t>Thiết bị vào 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r>
              <a:rPr lang="en-US" smtClean="0">
                <a:latin typeface="Comic Sans MS"/>
              </a:rPr>
              <a:t>Thiết bị ra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F229-13D5-4202-A7E6-1DEBB42734AB}" type="slidenum">
              <a:rPr lang="en-US" smtClean="0"/>
              <a:t>2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34821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80"/>
                </a:solidFill>
                <a:latin typeface="Comic Sans MS"/>
              </a:rPr>
              <a:t>Phần mềm </a:t>
            </a:r>
            <a:endParaRPr lang="en-US">
              <a:solidFill>
                <a:srgbClr val="000080"/>
              </a:solidFill>
              <a:latin typeface="Comic Sans M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675985"/>
            <a:ext cx="4038600" cy="4525963"/>
          </a:xfrm>
        </p:spPr>
        <p:txBody>
          <a:bodyPr/>
          <a:lstStyle/>
          <a:p>
            <a:r>
              <a:rPr lang="en-US" smtClean="0">
                <a:latin typeface="Comic Sans MS"/>
              </a:rPr>
              <a:t>Microcontroller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r>
              <a:rPr lang="en-US" smtClean="0">
                <a:latin typeface="Comic Sans MS"/>
              </a:rPr>
              <a:t>PIC kit2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F229-13D5-4202-A7E6-1DEBB42734AB}" type="slidenum">
              <a:rPr lang="en-US" smtClean="0"/>
              <a:t>3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11546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80"/>
                </a:solidFill>
                <a:latin typeface="Comic Sans MS"/>
              </a:rPr>
              <a:t>Phần cứng</a:t>
            </a:r>
            <a:endParaRPr lang="en-US">
              <a:solidFill>
                <a:srgbClr val="000080"/>
              </a:solidFill>
              <a:latin typeface="Comic Sans M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200497"/>
            <a:ext cx="4038600" cy="4525963"/>
          </a:xfrm>
        </p:spPr>
        <p:txBody>
          <a:bodyPr/>
          <a:lstStyle/>
          <a:p>
            <a:r>
              <a:rPr lang="en-US" smtClean="0">
                <a:latin typeface="Comic Sans MS"/>
              </a:rPr>
              <a:t>AT89C51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r>
              <a:rPr lang="en-US" smtClean="0">
                <a:latin typeface="Comic Sans MS"/>
              </a:rPr>
              <a:t>PIC 16F877A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r>
              <a:rPr lang="vi-VN" smtClean="0"/>
              <a:t>Lưu ý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F229-13D5-4202-A7E6-1DEBB42734AB}" type="slidenum">
              <a:rPr lang="en-US" smtClean="0"/>
              <a:t>4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04782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80"/>
                </a:solidFill>
                <a:latin typeface="Comic Sans MS"/>
              </a:rPr>
              <a:t>Thanh ghi ngoài</a:t>
            </a:r>
            <a:endParaRPr lang="en-US">
              <a:solidFill>
                <a:srgbClr val="000080"/>
              </a:solidFill>
              <a:latin typeface="Comic Sans M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200497"/>
            <a:ext cx="4038600" cy="4525963"/>
          </a:xfrm>
        </p:spPr>
        <p:txBody>
          <a:bodyPr/>
          <a:lstStyle/>
          <a:p>
            <a:r>
              <a:rPr lang="vi-VN" smtClean="0"/>
              <a:t>Chức năng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r>
              <a:rPr lang="en-US" smtClean="0">
                <a:latin typeface="Comic Sans MS"/>
              </a:rPr>
              <a:t>Phân loại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r>
              <a:rPr lang="vi-VN" smtClean="0"/>
              <a:t>Lưu ý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F229-13D5-4202-A7E6-1DEBB42734AB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79027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80"/>
                </a:solidFill>
                <a:latin typeface="Comic Sans MS"/>
              </a:rPr>
              <a:t>Bộ nhớ</a:t>
            </a:r>
            <a:endParaRPr lang="en-US">
              <a:solidFill>
                <a:srgbClr val="000080"/>
              </a:solidFill>
              <a:latin typeface="Comic Sans M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200497"/>
            <a:ext cx="4038600" cy="4525963"/>
          </a:xfrm>
        </p:spPr>
        <p:txBody>
          <a:bodyPr/>
          <a:lstStyle/>
          <a:p>
            <a:r>
              <a:rPr lang="en-US" smtClean="0">
                <a:latin typeface="Comic Sans MS"/>
              </a:rPr>
              <a:t>ROM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r>
              <a:rPr lang="en-US" smtClean="0">
                <a:latin typeface="Comic Sans MS"/>
              </a:rPr>
              <a:t>RAM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r>
              <a:rPr lang="en-US" smtClean="0">
                <a:latin typeface="Comic Sans MS"/>
              </a:rPr>
              <a:t>Ứng dụng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F229-13D5-4202-A7E6-1DEBB42734AB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53307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80"/>
                </a:solidFill>
                <a:latin typeface="Comic Sans MS"/>
              </a:rPr>
              <a:t>Bộ xử lý trung tâm</a:t>
            </a:r>
            <a:endParaRPr lang="en-US">
              <a:solidFill>
                <a:srgbClr val="000080"/>
              </a:solidFill>
              <a:latin typeface="Comic Sans M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200497"/>
            <a:ext cx="4038600" cy="4525963"/>
          </a:xfrm>
        </p:spPr>
        <p:txBody>
          <a:bodyPr/>
          <a:lstStyle/>
          <a:p>
            <a:r>
              <a:rPr lang="en-US" smtClean="0">
                <a:latin typeface="Comic Sans MS"/>
              </a:rPr>
              <a:t>ALU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r>
              <a:rPr lang="en-US" smtClean="0">
                <a:latin typeface="Comic Sans MS"/>
              </a:rPr>
              <a:t>Thanh ghi trong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r>
              <a:rPr lang="vi-VN" smtClean="0"/>
              <a:t>Bộ điều khiển</a:t>
            </a:r>
          </a:p>
          <a:p>
            <a:pPr lvl="1"/>
            <a:r>
              <a:rPr lang="en-US" smtClean="0">
                <a:latin typeface="Comic Sans MS"/>
              </a:rPr>
              <a:t> Click here to edit </a:t>
            </a:r>
          </a:p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EF229-13D5-4202-A7E6-1DEBB42734AB}" type="slidenum">
              <a:rPr lang="en-US" smtClean="0"/>
              <a:t>7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652421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</Words>
  <Application>Microsoft Office PowerPoint</Application>
  <PresentationFormat>On-screen Show (4:3)</PresentationFormat>
  <Paragraphs>46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Comic Sans MS</vt:lpstr>
      <vt:lpstr>Calibri</vt:lpstr>
      <vt:lpstr>Office Theme</vt:lpstr>
      <vt:lpstr>Vi xử lý</vt:lpstr>
      <vt:lpstr>Ngoại vi</vt:lpstr>
      <vt:lpstr>Phần mềm </vt:lpstr>
      <vt:lpstr>Phần cứng</vt:lpstr>
      <vt:lpstr>Thanh ghi ngoài</vt:lpstr>
      <vt:lpstr>Bộ nhớ</vt:lpstr>
      <vt:lpstr>Bộ xử lý trung tâm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 xử lý</dc:title>
  <dc:creator>WinXP_SP2_Full</dc:creator>
  <cp:lastModifiedBy>WinXP_SP2_Full</cp:lastModifiedBy>
  <cp:revision>1</cp:revision>
  <dcterms:created xsi:type="dcterms:W3CDTF">2015-05-18T08:48:02Z</dcterms:created>
  <dcterms:modified xsi:type="dcterms:W3CDTF">2015-05-18T08:48:09Z</dcterms:modified>
</cp:coreProperties>
</file>